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61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333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12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432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620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028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596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635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67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116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DFF2C-0CA9-4C3C-B97B-751E7399FBDE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4C22D-068B-41B0-91B4-A174BFEEB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24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Can you match the title to the</a:t>
            </a:r>
            <a:br>
              <a:rPr lang="en-GB" dirty="0"/>
            </a:br>
            <a:r>
              <a:rPr lang="en-GB" dirty="0"/>
              <a:t>novelist?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/>
              <a:t>You can do this ‘blind’ or with a little</a:t>
            </a:r>
            <a:br>
              <a:rPr lang="en-GB" b="1" dirty="0" smtClean="0"/>
            </a:br>
            <a:r>
              <a:rPr lang="en-GB" b="1" dirty="0" smtClean="0"/>
              <a:t>help…</a:t>
            </a:r>
            <a:br>
              <a:rPr lang="en-GB" b="1" dirty="0" smtClean="0"/>
            </a:br>
            <a:r>
              <a:rPr lang="en-GB" b="1" dirty="0" smtClean="0"/>
              <a:t>You decide…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175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33337"/>
            <a:ext cx="1052830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44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8600" y="889844"/>
            <a:ext cx="8382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0" i="0" u="none" strike="noStrike" baseline="0" dirty="0" smtClean="0">
                <a:latin typeface="Calibri" panose="020F0502020204030204" pitchFamily="34" charset="0"/>
              </a:rPr>
              <a:t>TITLES…</a:t>
            </a:r>
          </a:p>
          <a:p>
            <a:r>
              <a:rPr lang="en-GB" dirty="0">
                <a:latin typeface="Calibri" panose="020F0502020204030204" pitchFamily="34" charset="0"/>
              </a:rPr>
              <a:t>1. A Tale of Two Cities</a:t>
            </a:r>
          </a:p>
          <a:p>
            <a:r>
              <a:rPr lang="en-GB" dirty="0">
                <a:latin typeface="Calibri" panose="020F0502020204030204" pitchFamily="34" charset="0"/>
              </a:rPr>
              <a:t>2. 1984</a:t>
            </a:r>
          </a:p>
          <a:p>
            <a:r>
              <a:rPr lang="en-GB" dirty="0">
                <a:latin typeface="Calibri" panose="020F0502020204030204" pitchFamily="34" charset="0"/>
              </a:rPr>
              <a:t>3. Atonement</a:t>
            </a:r>
          </a:p>
          <a:p>
            <a:r>
              <a:rPr lang="en-GB" dirty="0">
                <a:latin typeface="Calibri" panose="020F0502020204030204" pitchFamily="34" charset="0"/>
              </a:rPr>
              <a:t>4. Gulliver’s Travels</a:t>
            </a:r>
          </a:p>
          <a:p>
            <a:r>
              <a:rPr lang="en-GB" dirty="0">
                <a:latin typeface="Calibri" panose="020F0502020204030204" pitchFamily="34" charset="0"/>
              </a:rPr>
              <a:t>5. A Room with a View</a:t>
            </a:r>
          </a:p>
          <a:p>
            <a:r>
              <a:rPr lang="en-GB" dirty="0">
                <a:latin typeface="Calibri" panose="020F0502020204030204" pitchFamily="34" charset="0"/>
              </a:rPr>
              <a:t>6. The Handmaid’s Tale</a:t>
            </a:r>
          </a:p>
          <a:p>
            <a:r>
              <a:rPr lang="en-GB" dirty="0">
                <a:latin typeface="Calibri" panose="020F0502020204030204" pitchFamily="34" charset="0"/>
              </a:rPr>
              <a:t>7. The Book Thief</a:t>
            </a:r>
          </a:p>
          <a:p>
            <a:r>
              <a:rPr lang="en-GB" dirty="0">
                <a:latin typeface="Calibri" panose="020F0502020204030204" pitchFamily="34" charset="0"/>
              </a:rPr>
              <a:t>8. Tess of the </a:t>
            </a:r>
            <a:r>
              <a:rPr lang="en-GB" dirty="0" err="1">
                <a:latin typeface="Calibri" panose="020F0502020204030204" pitchFamily="34" charset="0"/>
              </a:rPr>
              <a:t>D’urbervilles</a:t>
            </a:r>
            <a:endParaRPr lang="en-GB" dirty="0">
              <a:latin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</a:rPr>
              <a:t>9. Wuthering Heights</a:t>
            </a:r>
          </a:p>
          <a:p>
            <a:r>
              <a:rPr lang="en-GB" dirty="0">
                <a:latin typeface="Calibri" panose="020F0502020204030204" pitchFamily="34" charset="0"/>
              </a:rPr>
              <a:t>10. Cold Comfort Farm</a:t>
            </a:r>
          </a:p>
          <a:p>
            <a:r>
              <a:rPr lang="en-GB" dirty="0">
                <a:latin typeface="Calibri" panose="020F0502020204030204" pitchFamily="34" charset="0"/>
              </a:rPr>
              <a:t>11. The Road</a:t>
            </a:r>
          </a:p>
          <a:p>
            <a:r>
              <a:rPr lang="en-GB" dirty="0">
                <a:latin typeface="Calibri" panose="020F0502020204030204" pitchFamily="34" charset="0"/>
              </a:rPr>
              <a:t>12. The Mill on the Floss</a:t>
            </a:r>
          </a:p>
          <a:p>
            <a:r>
              <a:rPr lang="en-GB" dirty="0">
                <a:latin typeface="Calibri" panose="020F0502020204030204" pitchFamily="34" charset="0"/>
              </a:rPr>
              <a:t>13. Rebecca</a:t>
            </a:r>
          </a:p>
          <a:p>
            <a:r>
              <a:rPr lang="en-GB" dirty="0">
                <a:latin typeface="Calibri" panose="020F0502020204030204" pitchFamily="34" charset="0"/>
              </a:rPr>
              <a:t>14. Regeneration</a:t>
            </a:r>
          </a:p>
          <a:p>
            <a:r>
              <a:rPr lang="en-GB" dirty="0">
                <a:latin typeface="Calibri" panose="020F0502020204030204" pitchFamily="34" charset="0"/>
              </a:rPr>
              <a:t>15. Brighton Rock</a:t>
            </a:r>
          </a:p>
          <a:p>
            <a:r>
              <a:rPr lang="en-GB" dirty="0">
                <a:latin typeface="Calibri" panose="020F0502020204030204" pitchFamily="34" charset="0"/>
              </a:rPr>
              <a:t>16. Pride and Prejudice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3807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365125"/>
            <a:ext cx="8734425" cy="14573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Create a novelists’ timeline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➢Use the novelists from the quiz.</a:t>
            </a:r>
          </a:p>
          <a:p>
            <a:pPr marL="0" indent="0">
              <a:buNone/>
            </a:pPr>
            <a:r>
              <a:rPr lang="en-GB" dirty="0"/>
              <a:t>➢Add in others you are familiar with across </a:t>
            </a:r>
            <a:r>
              <a:rPr lang="en-GB" dirty="0" smtClean="0"/>
              <a:t>the time </a:t>
            </a:r>
            <a:r>
              <a:rPr lang="en-GB" dirty="0"/>
              <a:t>range.</a:t>
            </a:r>
          </a:p>
          <a:p>
            <a:pPr marL="0" indent="0">
              <a:buNone/>
            </a:pPr>
            <a:r>
              <a:rPr lang="en-GB" dirty="0"/>
              <a:t>➢Include pictures and titles of works as well </a:t>
            </a:r>
            <a:r>
              <a:rPr lang="en-GB" dirty="0" smtClean="0"/>
              <a:t>as dates </a:t>
            </a:r>
            <a:r>
              <a:rPr lang="en-GB" dirty="0"/>
              <a:t>for each writer</a:t>
            </a:r>
          </a:p>
          <a:p>
            <a:pPr marL="0" indent="0">
              <a:buNone/>
            </a:pPr>
            <a:r>
              <a:rPr lang="en-GB" dirty="0"/>
              <a:t>➢You can create your timeline either in a </a:t>
            </a:r>
            <a:r>
              <a:rPr lang="en-GB" dirty="0" smtClean="0"/>
              <a:t>digital format </a:t>
            </a:r>
            <a:r>
              <a:rPr lang="en-GB" dirty="0"/>
              <a:t>on word or PowerPoint or as a </a:t>
            </a:r>
            <a:r>
              <a:rPr lang="en-GB" dirty="0" smtClean="0"/>
              <a:t>paper copy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0298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65125"/>
            <a:ext cx="870585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You may find the following link useful to </a:t>
            </a:r>
            <a:r>
              <a:rPr lang="en-GB" dirty="0" smtClean="0"/>
              <a:t>help you </a:t>
            </a:r>
            <a:r>
              <a:rPr lang="en-GB" dirty="0"/>
              <a:t>in your research from the British Library.</a:t>
            </a:r>
          </a:p>
          <a:p>
            <a:pPr marL="0" indent="0">
              <a:buNone/>
            </a:pPr>
            <a:r>
              <a:rPr lang="en-GB" dirty="0"/>
              <a:t>➢</a:t>
            </a:r>
            <a:r>
              <a:rPr lang="en-GB" dirty="0" smtClean="0"/>
              <a:t>www.bl.uk/learning/</a:t>
            </a:r>
            <a:r>
              <a:rPr lang="en-GB" dirty="0" err="1" smtClean="0"/>
              <a:t>langlit</a:t>
            </a:r>
            <a:r>
              <a:rPr lang="en-GB" dirty="0" smtClean="0"/>
              <a:t>/</a:t>
            </a:r>
            <a:r>
              <a:rPr lang="en-GB" dirty="0" err="1" smtClean="0"/>
              <a:t>evolvingenglish</a:t>
            </a:r>
            <a:r>
              <a:rPr lang="en-GB" dirty="0" smtClean="0"/>
              <a:t>/</a:t>
            </a:r>
            <a:r>
              <a:rPr lang="en-GB" dirty="0" err="1" smtClean="0"/>
              <a:t>accessvers</a:t>
            </a:r>
            <a:r>
              <a:rPr lang="en-GB" dirty="0" smtClean="0"/>
              <a:t>/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➢E-mail your completed timelines either as </a:t>
            </a:r>
            <a:r>
              <a:rPr lang="en-GB" dirty="0" smtClean="0"/>
              <a:t>a digital </a:t>
            </a:r>
            <a:r>
              <a:rPr lang="en-GB" dirty="0"/>
              <a:t>copy or as picture attachment to:</a:t>
            </a:r>
          </a:p>
          <a:p>
            <a:pPr marL="0" indent="0">
              <a:buNone/>
            </a:pPr>
            <a:r>
              <a:rPr lang="en-GB" smtClean="0"/>
              <a:t>➢rachel.sammons@shaftesburyschool.co.uk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➢Deadline Thursday 30th April</a:t>
            </a:r>
          </a:p>
        </p:txBody>
      </p:sp>
    </p:spTree>
    <p:extLst>
      <p:ext uri="{BB962C8B-B14F-4D97-AF65-F5344CB8AC3E}">
        <p14:creationId xmlns:p14="http://schemas.microsoft.com/office/powerpoint/2010/main" val="2990061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212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Can you match the title to the novelist? </vt:lpstr>
      <vt:lpstr>PowerPoint Presentation</vt:lpstr>
      <vt:lpstr>PowerPoint Presentation</vt:lpstr>
      <vt:lpstr>PowerPoint Presentation</vt:lpstr>
      <vt:lpstr>PowerPoint Presentation</vt:lpstr>
    </vt:vector>
  </TitlesOfParts>
  <Company>Shaftesbury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you match the title to the novelist?</dc:title>
  <dc:creator>Rachel.SAMMONS</dc:creator>
  <cp:lastModifiedBy>Rachel.SAMMONS</cp:lastModifiedBy>
  <cp:revision>2</cp:revision>
  <dcterms:created xsi:type="dcterms:W3CDTF">2023-06-21T12:20:35Z</dcterms:created>
  <dcterms:modified xsi:type="dcterms:W3CDTF">2023-06-21T12:31:35Z</dcterms:modified>
</cp:coreProperties>
</file>