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2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01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97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960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89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793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93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14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96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871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596D0-230A-49BC-AC78-AC9506952C59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E87D0-493F-4624-BFBE-3A3ECF0BD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18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iplayer/episode/m001gzsb/twelfth-night-from-shakespeares-globe" TargetMode="External"/><Relationship Id="rId2" Type="http://schemas.openxmlformats.org/officeDocument/2006/relationships/hyperlink" Target="https://www.bbc.co.uk/iplayer/episode/m001lzzm/the-tragedy-of-macbeth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clickview.co.uk/libraries/categories/14026522/videos/32706908/othello-royal-shakespeare-company" TargetMode="External"/><Relationship Id="rId4" Type="http://schemas.openxmlformats.org/officeDocument/2006/relationships/hyperlink" Target="https://www.bbc.co.uk/iplayer/episode/b07dx7lt/a-midsummer-nights-drea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iplayer/episode/m001d7j0/four-quartets-starring-ralph-fiennes" TargetMode="External"/><Relationship Id="rId2" Type="http://schemas.openxmlformats.org/officeDocument/2006/relationships/hyperlink" Target="https://www.bbc.co.uk/iplayer/episode/m001f6zy/the-soldiers-tal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clickview.co.uk/libraries/categories/14026522/videos/14027185/king-charles-iii" TargetMode="External"/><Relationship Id="rId4" Type="http://schemas.openxmlformats.org/officeDocument/2006/relationships/hyperlink" Target="https://online.clickview.co.uk/libraries/categories/14026522/videos/31882264/sitting-in-limb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odcasts.apple.com/gb/podcast/nt-talks/id486761654?mt=2" TargetMode="External"/><Relationship Id="rId2" Type="http://schemas.openxmlformats.org/officeDocument/2006/relationships/hyperlink" Target="http://youtube.com/playlist?list=PLJgBmjHpqgs7citDojiasj-nMABL_DXk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channel/UCjz6LNDQOWaCkQegAHxyo2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Year 11 A-Level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Task 5: Watching plays</a:t>
            </a:r>
          </a:p>
          <a:p>
            <a:endParaRPr lang="en-GB" dirty="0"/>
          </a:p>
          <a:p>
            <a:r>
              <a:rPr lang="en-GB" dirty="0" smtClean="0"/>
              <a:t>Date due: </a:t>
            </a:r>
            <a:r>
              <a:rPr lang="en-GB" dirty="0" smtClean="0"/>
              <a:t>September 4th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8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First task: watching Shakespeare plays online</a:t>
            </a:r>
            <a:br>
              <a:rPr lang="en-GB" sz="3600" dirty="0" smtClean="0"/>
            </a:br>
            <a:r>
              <a:rPr lang="en-GB" sz="3600" dirty="0" smtClean="0"/>
              <a:t>instead of recording the review you can write it instead.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481" y="1845425"/>
            <a:ext cx="8304414" cy="367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1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Links to </a:t>
            </a:r>
            <a:r>
              <a:rPr lang="en-GB" dirty="0" smtClean="0"/>
              <a:t>watching Shakespeare </a:t>
            </a:r>
            <a:r>
              <a:rPr lang="en-GB" dirty="0" smtClean="0"/>
              <a:t>plays on-line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www.bbc.co.uk/iplayer/episode/m001lzzm/the-tragedy-of-macbeth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www.bbc.co.uk/iplayer/episode/m001gzsb/twelfth-night-from-shakespeares-globe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www.bbc.co.uk/iplayer/episode/b07dx7lt/a-midsummer-nights-dream</a:t>
            </a:r>
            <a:endParaRPr lang="en-GB" dirty="0" smtClean="0"/>
          </a:p>
          <a:p>
            <a:endParaRPr lang="en-GB" dirty="0"/>
          </a:p>
          <a:p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online.clickview.co.uk/libraries/categories/14026522/videos/32706908/othello-royal-shakespeare-company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8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 2: Watching a play which is not Shakespeare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www.bbc.co.uk/iplayer/episode/m001f6zy/the-soldiers-tale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www.bbc.co.uk/iplayer/episode/m001d7j0/four-quartets-starring-ralph-fiennes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online.clickview.co.uk/libraries/categories/14026522/videos/31882264/sitting-in-limbo</a:t>
            </a:r>
            <a:endParaRPr lang="en-GB" dirty="0" smtClean="0"/>
          </a:p>
          <a:p>
            <a:endParaRPr lang="en-GB" dirty="0"/>
          </a:p>
          <a:p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online.clickview.co.uk/libraries/categories/14026522/videos/14027185/king-charles-iii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 2: Watching a play which is not Shakespeare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Write the script for a podcast/online discussion between a critic and a director. The following links will give you support in how to write this</a:t>
            </a:r>
          </a:p>
          <a:p>
            <a:r>
              <a:rPr lang="en-GB" dirty="0" smtClean="0">
                <a:hlinkClick r:id="rId2"/>
              </a:rPr>
              <a:t>http://youtube.com/playlist?list=PLJgBmjHpqgs7citDojiasj-nMABL_DXku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https://podcasts.apple.com/gb/podcast/nt-talks/id486761654?mt=2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https</a:t>
            </a:r>
            <a:r>
              <a:rPr lang="en-GB" dirty="0" smtClean="0">
                <a:hlinkClick r:id="rId4"/>
              </a:rPr>
              <a:t>://www.youtube.com/channel/UCjz6LNDQOWaCkQegAHxyo2g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864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 5: </a:t>
            </a:r>
            <a:r>
              <a:rPr lang="en-GB" dirty="0"/>
              <a:t>W</a:t>
            </a:r>
            <a:r>
              <a:rPr lang="en-GB" dirty="0" smtClean="0"/>
              <a:t>atching plays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Send both tasks:</a:t>
            </a:r>
          </a:p>
          <a:p>
            <a:r>
              <a:rPr lang="en-GB" dirty="0" smtClean="0"/>
              <a:t>Your review of a Shakespeare play you have not watched or read and the podcast based on a non-Shakespeare play </a:t>
            </a:r>
            <a:r>
              <a:rPr lang="en-GB" dirty="0" smtClean="0"/>
              <a:t>by Monday September 4</a:t>
            </a:r>
            <a:r>
              <a:rPr lang="en-GB" baseline="30000" dirty="0" smtClean="0"/>
              <a:t>th</a:t>
            </a:r>
            <a:r>
              <a:rPr lang="en-GB" dirty="0" smtClean="0"/>
              <a:t> 2023.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Enjoy watching the plays!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2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157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Year 11 A-Level </vt:lpstr>
      <vt:lpstr>First task: watching Shakespeare plays online instead of recording the review you can write it instead.</vt:lpstr>
      <vt:lpstr>Links to watching Shakespeare plays on-line</vt:lpstr>
      <vt:lpstr>Task 2: Watching a play which is not Shakespeare</vt:lpstr>
      <vt:lpstr>Task 2: Watching a play which is not Shakespeare</vt:lpstr>
      <vt:lpstr>Task 5: Watching plays</vt:lpstr>
    </vt:vector>
  </TitlesOfParts>
  <Company>Shaftesbury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11 A-Level</dc:title>
  <dc:creator>Rachel.SAMMONS</dc:creator>
  <cp:lastModifiedBy>Rachel.SAMMONS</cp:lastModifiedBy>
  <cp:revision>7</cp:revision>
  <dcterms:created xsi:type="dcterms:W3CDTF">2020-06-24T13:19:46Z</dcterms:created>
  <dcterms:modified xsi:type="dcterms:W3CDTF">2023-06-21T12:14:13Z</dcterms:modified>
</cp:coreProperties>
</file>