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04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642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82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91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4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59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1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74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86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AA834-C5EE-499E-8F01-203CB0022CB2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8026-74DB-446A-A9CF-099A72F9E2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94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ickview.co.uk/tv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tv-radio/2020/mar/05/noughtscrossesreview-a-stormzy-favourite-is-full-of-wake-up-calls" TargetMode="External"/><Relationship Id="rId2" Type="http://schemas.openxmlformats.org/officeDocument/2006/relationships/hyperlink" Target="http://www.filmreference.com/encyclopedia/Academy-AwardsCrime-Films/Adaptation-CASE-STUDY-ADAPTATIONSOF-CHARLESDICKEN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Year 11 A-Level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Task number 4: Books on TV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978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Books on TV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00" y="2632808"/>
            <a:ext cx="11187403" cy="265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1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Books on TV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Or you can use the link below to access </a:t>
            </a:r>
            <a:r>
              <a:rPr lang="en-GB" dirty="0" err="1"/>
              <a:t>Clickview</a:t>
            </a:r>
            <a:r>
              <a:rPr lang="en-GB" dirty="0"/>
              <a:t> where there is also lots </a:t>
            </a:r>
            <a:r>
              <a:rPr lang="en-GB" dirty="0" smtClean="0"/>
              <a:t>of adaptations </a:t>
            </a:r>
            <a:r>
              <a:rPr lang="en-GB" dirty="0"/>
              <a:t>for you to watch.</a:t>
            </a:r>
          </a:p>
          <a:p>
            <a:pPr marL="0" indent="0">
              <a:buNone/>
            </a:pPr>
            <a:r>
              <a:rPr lang="en-GB" dirty="0"/>
              <a:t>• </a:t>
            </a:r>
            <a:r>
              <a:rPr lang="en-GB" dirty="0">
                <a:hlinkClick r:id="rId2"/>
              </a:rPr>
              <a:t>https://www.clickview.co.uk/tv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• Sign in on this link with your school E-mail address and then it will take </a:t>
            </a:r>
            <a:r>
              <a:rPr lang="en-GB" dirty="0" smtClean="0"/>
              <a:t>you to </a:t>
            </a:r>
            <a:r>
              <a:rPr lang="en-GB" dirty="0"/>
              <a:t>our schools page where you can sign in with your normal school </a:t>
            </a:r>
            <a:r>
              <a:rPr lang="en-GB" dirty="0" smtClean="0"/>
              <a:t>E-mail and </a:t>
            </a:r>
            <a:r>
              <a:rPr lang="en-GB" dirty="0"/>
              <a:t>address and then click on the Shaftesbury School tab which will </a:t>
            </a:r>
            <a:r>
              <a:rPr lang="en-GB" dirty="0" smtClean="0"/>
              <a:t>take you </a:t>
            </a:r>
            <a:r>
              <a:rPr lang="en-GB" dirty="0"/>
              <a:t>to the subject area page.</a:t>
            </a:r>
          </a:p>
          <a:p>
            <a:pPr marL="0" indent="0">
              <a:buNone/>
            </a:pPr>
            <a:r>
              <a:rPr lang="en-GB" dirty="0"/>
              <a:t>• Click on English and you will see the RSC version of Romeo and Juliet </a:t>
            </a:r>
            <a:r>
              <a:rPr lang="en-GB" dirty="0" smtClean="0"/>
              <a:t>and the </a:t>
            </a:r>
            <a:r>
              <a:rPr lang="en-GB" dirty="0"/>
              <a:t>TV adaptation of War of the Worlds. However, do explore to </a:t>
            </a:r>
            <a:r>
              <a:rPr lang="en-GB"/>
              <a:t>find </a:t>
            </a:r>
            <a:r>
              <a:rPr lang="en-GB" smtClean="0"/>
              <a:t>an adaptation </a:t>
            </a:r>
            <a:r>
              <a:rPr lang="en-GB" dirty="0"/>
              <a:t>that you would like to watch and then review</a:t>
            </a:r>
          </a:p>
        </p:txBody>
      </p:sp>
    </p:spTree>
    <p:extLst>
      <p:ext uri="{BB962C8B-B14F-4D97-AF65-F5344CB8AC3E}">
        <p14:creationId xmlns:p14="http://schemas.microsoft.com/office/powerpoint/2010/main" val="19347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Books on </a:t>
            </a:r>
            <a:r>
              <a:rPr lang="en-GB" dirty="0" smtClean="0"/>
              <a:t>TV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Read this article on Charles Dicken’s </a:t>
            </a:r>
            <a:r>
              <a:rPr lang="en-GB" dirty="0" smtClean="0"/>
              <a:t>adaptations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•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www.filmreference.com/encyclopedia/Academy-AwardsCrime-Films/Adaptation-CASE-STUDY-ADAPTATIONSOF-CHARLESDICKENS.html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Plus this review of Noughts and Crosses from the </a:t>
            </a:r>
            <a:r>
              <a:rPr lang="en-GB" dirty="0" smtClean="0"/>
              <a:t>Guardian.</a:t>
            </a:r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www.theguardian.com/tv-radio/2020/mar/05/noughtscrossesreview-a-stormzy-favourite-is-full-of-wake-up-calls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82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Books on </a:t>
            </a:r>
            <a:r>
              <a:rPr lang="en-GB" dirty="0" smtClean="0"/>
              <a:t>TV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Task 1: Now write your own review of the adaptation you </a:t>
            </a:r>
            <a:r>
              <a:rPr lang="en-GB" dirty="0" smtClean="0"/>
              <a:t>have watched</a:t>
            </a:r>
            <a:r>
              <a:rPr lang="en-GB" dirty="0"/>
              <a:t>. Try to get across your own critical voice in your review </a:t>
            </a:r>
            <a:r>
              <a:rPr lang="en-GB" dirty="0" smtClean="0"/>
              <a:t>with the </a:t>
            </a:r>
            <a:r>
              <a:rPr lang="en-GB" dirty="0"/>
              <a:t>idea that it would be published in a media magazine </a:t>
            </a:r>
            <a:r>
              <a:rPr lang="en-GB" dirty="0" smtClean="0"/>
              <a:t>or newspaper.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• Task 2:Now write a pitch for a </a:t>
            </a:r>
            <a:r>
              <a:rPr lang="en-GB" dirty="0" smtClean="0"/>
              <a:t> </a:t>
            </a:r>
            <a:r>
              <a:rPr lang="en-GB" dirty="0"/>
              <a:t>text (poem/book/play) you </a:t>
            </a:r>
            <a:r>
              <a:rPr lang="en-GB" dirty="0" smtClean="0"/>
              <a:t>think would </a:t>
            </a:r>
            <a:r>
              <a:rPr lang="en-GB" dirty="0"/>
              <a:t>make a good film or TV adaptation. Explain what </a:t>
            </a:r>
            <a:r>
              <a:rPr lang="en-GB" dirty="0" smtClean="0"/>
              <a:t>your approach </a:t>
            </a:r>
            <a:r>
              <a:rPr lang="en-GB" dirty="0"/>
              <a:t>would be and why you would adapt it in that way.</a:t>
            </a:r>
          </a:p>
        </p:txBody>
      </p:sp>
    </p:spTree>
    <p:extLst>
      <p:ext uri="{BB962C8B-B14F-4D97-AF65-F5344CB8AC3E}">
        <p14:creationId xmlns:p14="http://schemas.microsoft.com/office/powerpoint/2010/main" val="3034099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 to TV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How to pitch an adaptation idea: do’s.</a:t>
            </a:r>
          </a:p>
          <a:p>
            <a:pPr marL="0" indent="0">
              <a:buNone/>
            </a:pPr>
            <a:r>
              <a:rPr lang="en-GB" dirty="0"/>
              <a:t>• Start the pitch by establishing the genre and maybe giving a brief introduction </a:t>
            </a:r>
            <a:r>
              <a:rPr lang="en-GB" dirty="0" smtClean="0"/>
              <a:t>as to </a:t>
            </a:r>
            <a:r>
              <a:rPr lang="en-GB" dirty="0"/>
              <a:t>how you came up with the idea. This will help create context before you </a:t>
            </a:r>
            <a:r>
              <a:rPr lang="en-GB" dirty="0" smtClean="0"/>
              <a:t>plunge into </a:t>
            </a:r>
            <a:r>
              <a:rPr lang="en-GB" dirty="0"/>
              <a:t>the main story.</a:t>
            </a:r>
          </a:p>
          <a:p>
            <a:pPr marL="0" indent="0">
              <a:buNone/>
            </a:pPr>
            <a:r>
              <a:rPr lang="en-GB" dirty="0"/>
              <a:t>• Stick to what’s important and lose everything else. What’s important is </a:t>
            </a:r>
            <a:r>
              <a:rPr lang="en-GB" dirty="0" smtClean="0"/>
              <a:t>the struggle </a:t>
            </a:r>
            <a:r>
              <a:rPr lang="en-GB" dirty="0"/>
              <a:t>between protagonist and antagonist and the trauma you put </a:t>
            </a:r>
            <a:r>
              <a:rPr lang="en-GB" dirty="0" smtClean="0"/>
              <a:t>them through</a:t>
            </a:r>
            <a:r>
              <a:rPr lang="en-GB" dirty="0"/>
              <a:t>. Not scene description. Not dialogue. Not minor characters. And </a:t>
            </a:r>
            <a:r>
              <a:rPr lang="en-GB" dirty="0" smtClean="0"/>
              <a:t>definitely not </a:t>
            </a:r>
            <a:r>
              <a:rPr lang="en-GB" dirty="0"/>
              <a:t>the title.</a:t>
            </a:r>
          </a:p>
          <a:p>
            <a:pPr marL="0" indent="0">
              <a:buNone/>
            </a:pPr>
            <a:r>
              <a:rPr lang="en-GB" dirty="0"/>
              <a:t>• Spell out the most important </a:t>
            </a:r>
            <a:r>
              <a:rPr lang="en-GB" dirty="0" smtClean="0"/>
              <a:t>parts</a:t>
            </a:r>
            <a:r>
              <a:rPr lang="en-GB" dirty="0"/>
              <a:t>: the inciting incident, call to action, big </a:t>
            </a:r>
            <a:r>
              <a:rPr lang="en-GB" dirty="0" smtClean="0"/>
              <a:t>event, Act </a:t>
            </a:r>
            <a:r>
              <a:rPr lang="en-GB" dirty="0"/>
              <a:t>1 turning point, etc. There isn’t really a hard and fast rule as to whether </a:t>
            </a:r>
            <a:r>
              <a:rPr lang="en-GB" dirty="0" smtClean="0"/>
              <a:t>you should </a:t>
            </a:r>
            <a:r>
              <a:rPr lang="en-GB" dirty="0"/>
              <a:t>reveal the ending or not. Some writers like to leave them hanging. </a:t>
            </a:r>
            <a:r>
              <a:rPr lang="en-GB" dirty="0" smtClean="0"/>
              <a:t>Others prefer </a:t>
            </a:r>
            <a:r>
              <a:rPr lang="en-GB" dirty="0"/>
              <a:t>to tell the whole story and both options are perfectly viable.</a:t>
            </a:r>
          </a:p>
          <a:p>
            <a:pPr marL="0" indent="0">
              <a:buNone/>
            </a:pPr>
            <a:r>
              <a:rPr lang="en-GB" dirty="0"/>
              <a:t>• Exploit genre and use this as a way to make your pitch effective.</a:t>
            </a:r>
          </a:p>
        </p:txBody>
      </p:sp>
    </p:spTree>
    <p:extLst>
      <p:ext uri="{BB962C8B-B14F-4D97-AF65-F5344CB8AC3E}">
        <p14:creationId xmlns:p14="http://schemas.microsoft.com/office/powerpoint/2010/main" val="395718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Year 11 A-Level </vt:lpstr>
      <vt:lpstr>Books on TV</vt:lpstr>
      <vt:lpstr>Books on TV </vt:lpstr>
      <vt:lpstr>Books on TV</vt:lpstr>
      <vt:lpstr>Books on TV</vt:lpstr>
      <vt:lpstr>Book to TV</vt:lpstr>
    </vt:vector>
  </TitlesOfParts>
  <Company>Shaftesbury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11 A-Level </dc:title>
  <dc:creator>Rachel.SAMMONS</dc:creator>
  <cp:lastModifiedBy>Rachel.SAMMONS</cp:lastModifiedBy>
  <cp:revision>1</cp:revision>
  <dcterms:created xsi:type="dcterms:W3CDTF">2023-06-21T12:41:56Z</dcterms:created>
  <dcterms:modified xsi:type="dcterms:W3CDTF">2023-06-21T12:42:24Z</dcterms:modified>
</cp:coreProperties>
</file>